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188" r:id="rId1"/>
  </p:sldMasterIdLst>
  <p:notesMasterIdLst>
    <p:notesMasterId r:id="rId11"/>
  </p:notesMasterIdLst>
  <p:sldIdLst>
    <p:sldId id="256" r:id="rId2"/>
    <p:sldId id="335" r:id="rId3"/>
    <p:sldId id="362" r:id="rId4"/>
    <p:sldId id="363" r:id="rId5"/>
    <p:sldId id="366" r:id="rId6"/>
    <p:sldId id="367" r:id="rId7"/>
    <p:sldId id="368" r:id="rId8"/>
    <p:sldId id="369" r:id="rId9"/>
    <p:sldId id="359" r:id="rId10"/>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583" autoAdjust="0"/>
    <p:restoredTop sz="94624" autoAdjust="0"/>
  </p:normalViewPr>
  <p:slideViewPr>
    <p:cSldViewPr>
      <p:cViewPr>
        <p:scale>
          <a:sx n="60" d="100"/>
          <a:sy n="60" d="100"/>
        </p:scale>
        <p:origin x="-1656" y="-28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8682"/>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7939C81C-429A-4660-8A08-BAC2095E4459}" type="datetimeFigureOut">
              <a:rPr lang="en-US"/>
              <a:pPr>
                <a:defRPr/>
              </a:pPr>
              <a:t>4/4/2020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05DAA0DD-CA63-4319-B945-44A8A8816339}"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pPr>
              <a:defRPr/>
            </a:pPr>
            <a:fld id="{4A4CAE77-B8B1-49B7-9986-23DC29B73BCB}" type="datetime1">
              <a:rPr lang="en-US" smtClean="0"/>
              <a:pPr>
                <a:defRPr/>
              </a:pPr>
              <a:t>4/4/2020</a:t>
            </a:fld>
            <a:endParaRPr lang="en-US"/>
          </a:p>
        </p:txBody>
      </p:sp>
      <p:sp>
        <p:nvSpPr>
          <p:cNvPr id="19" name="Footer Placeholder 18"/>
          <p:cNvSpPr>
            <a:spLocks noGrp="1"/>
          </p:cNvSpPr>
          <p:nvPr>
            <p:ph type="ftr" sz="quarter" idx="11"/>
          </p:nvPr>
        </p:nvSpPr>
        <p:spPr/>
        <p:txBody>
          <a:bodyPr/>
          <a:lstStyle/>
          <a:p>
            <a:pPr>
              <a:defRPr/>
            </a:pPr>
            <a:r>
              <a:rPr lang="en-US" smtClean="0"/>
              <a:t>Author:RK</a:t>
            </a:r>
            <a:endParaRPr lang="en-US"/>
          </a:p>
        </p:txBody>
      </p:sp>
      <p:sp>
        <p:nvSpPr>
          <p:cNvPr id="27" name="Slide Number Placeholder 26"/>
          <p:cNvSpPr>
            <a:spLocks noGrp="1"/>
          </p:cNvSpPr>
          <p:nvPr>
            <p:ph type="sldNum" sz="quarter" idx="12"/>
          </p:nvPr>
        </p:nvSpPr>
        <p:spPr/>
        <p:txBody>
          <a:bodyPr/>
          <a:lstStyle/>
          <a:p>
            <a:pPr>
              <a:defRPr/>
            </a:pPr>
            <a:fld id="{29E3B3A6-35C4-4A4A-A93B-FEA2E3D83467}" type="slidenum">
              <a:rPr lang="en-US" smtClean="0"/>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pPr>
              <a:defRPr/>
            </a:pPr>
            <a:fld id="{A60A15E1-6517-4DF2-87C5-84BAA2B375B7}" type="datetime1">
              <a:rPr lang="en-US" smtClean="0"/>
              <a:pPr>
                <a:defRPr/>
              </a:pPr>
              <a:t>4/4/2020</a:t>
            </a:fld>
            <a:endParaRPr lang="en-US"/>
          </a:p>
        </p:txBody>
      </p:sp>
      <p:sp>
        <p:nvSpPr>
          <p:cNvPr id="5" name="Footer Placeholder 4"/>
          <p:cNvSpPr>
            <a:spLocks noGrp="1"/>
          </p:cNvSpPr>
          <p:nvPr>
            <p:ph type="ftr" sz="quarter" idx="11"/>
          </p:nvPr>
        </p:nvSpPr>
        <p:spPr/>
        <p:txBody>
          <a:bodyPr/>
          <a:lstStyle/>
          <a:p>
            <a:pPr>
              <a:defRPr/>
            </a:pPr>
            <a:r>
              <a:rPr lang="en-US" smtClean="0"/>
              <a:t>Author:RK</a:t>
            </a:r>
            <a:endParaRPr lang="en-US"/>
          </a:p>
        </p:txBody>
      </p:sp>
      <p:sp>
        <p:nvSpPr>
          <p:cNvPr id="6" name="Slide Number Placeholder 5"/>
          <p:cNvSpPr>
            <a:spLocks noGrp="1"/>
          </p:cNvSpPr>
          <p:nvPr>
            <p:ph type="sldNum" sz="quarter" idx="12"/>
          </p:nvPr>
        </p:nvSpPr>
        <p:spPr/>
        <p:txBody>
          <a:bodyPr/>
          <a:lstStyle/>
          <a:p>
            <a:pPr>
              <a:defRPr/>
            </a:pPr>
            <a:fld id="{763F6D62-F023-421D-8A7E-B561A86F0A7E}" type="slidenum">
              <a:rPr lang="en-US" smtClean="0"/>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pPr>
              <a:defRPr/>
            </a:pPr>
            <a:fld id="{1C1599A8-CEA0-4EA6-AEBF-68186F8EDCBB}" type="datetime1">
              <a:rPr lang="en-US" smtClean="0"/>
              <a:pPr>
                <a:defRPr/>
              </a:pPr>
              <a:t>4/4/2020</a:t>
            </a:fld>
            <a:endParaRPr lang="en-US"/>
          </a:p>
        </p:txBody>
      </p:sp>
      <p:sp>
        <p:nvSpPr>
          <p:cNvPr id="5" name="Footer Placeholder 4"/>
          <p:cNvSpPr>
            <a:spLocks noGrp="1"/>
          </p:cNvSpPr>
          <p:nvPr>
            <p:ph type="ftr" sz="quarter" idx="11"/>
          </p:nvPr>
        </p:nvSpPr>
        <p:spPr/>
        <p:txBody>
          <a:bodyPr/>
          <a:lstStyle/>
          <a:p>
            <a:pPr>
              <a:defRPr/>
            </a:pPr>
            <a:r>
              <a:rPr lang="en-US" smtClean="0"/>
              <a:t>Author:RK</a:t>
            </a:r>
            <a:endParaRPr lang="en-US"/>
          </a:p>
        </p:txBody>
      </p:sp>
      <p:sp>
        <p:nvSpPr>
          <p:cNvPr id="6" name="Slide Number Placeholder 5"/>
          <p:cNvSpPr>
            <a:spLocks noGrp="1"/>
          </p:cNvSpPr>
          <p:nvPr>
            <p:ph type="sldNum" sz="quarter" idx="12"/>
          </p:nvPr>
        </p:nvSpPr>
        <p:spPr/>
        <p:txBody>
          <a:bodyPr/>
          <a:lstStyle/>
          <a:p>
            <a:pPr>
              <a:defRPr/>
            </a:pPr>
            <a:fld id="{AFFF1EA8-75B9-4BFE-A5B1-639BA1B4E44A}" type="slidenum">
              <a:rPr lang="en-US" smtClean="0"/>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pPr>
              <a:defRPr/>
            </a:pPr>
            <a:fld id="{3A26468A-707D-43B7-A2A2-6F6E66C6416E}" type="datetime1">
              <a:rPr lang="en-US" smtClean="0"/>
              <a:pPr>
                <a:defRPr/>
              </a:pPr>
              <a:t>4/4/2020</a:t>
            </a:fld>
            <a:endParaRPr lang="en-US"/>
          </a:p>
        </p:txBody>
      </p:sp>
      <p:sp>
        <p:nvSpPr>
          <p:cNvPr id="5" name="Footer Placeholder 4"/>
          <p:cNvSpPr>
            <a:spLocks noGrp="1"/>
          </p:cNvSpPr>
          <p:nvPr>
            <p:ph type="ftr" sz="quarter" idx="11"/>
          </p:nvPr>
        </p:nvSpPr>
        <p:spPr/>
        <p:txBody>
          <a:bodyPr/>
          <a:lstStyle/>
          <a:p>
            <a:pPr>
              <a:defRPr/>
            </a:pPr>
            <a:r>
              <a:rPr lang="en-US" smtClean="0"/>
              <a:t>Author:RK</a:t>
            </a:r>
            <a:endParaRPr lang="en-US"/>
          </a:p>
        </p:txBody>
      </p:sp>
      <p:sp>
        <p:nvSpPr>
          <p:cNvPr id="6" name="Slide Number Placeholder 5"/>
          <p:cNvSpPr>
            <a:spLocks noGrp="1"/>
          </p:cNvSpPr>
          <p:nvPr>
            <p:ph type="sldNum" sz="quarter" idx="12"/>
          </p:nvPr>
        </p:nvSpPr>
        <p:spPr/>
        <p:txBody>
          <a:bodyPr/>
          <a:lstStyle/>
          <a:p>
            <a:pPr>
              <a:defRPr/>
            </a:pPr>
            <a:fld id="{FE88FBAD-9DA8-472F-839A-428AD1F4DEE1}" type="slidenum">
              <a:rPr lang="en-US" smtClean="0"/>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pPr>
              <a:defRPr/>
            </a:pPr>
            <a:fld id="{86442F78-5EBF-4453-A097-83F2C8DFCA84}" type="datetime1">
              <a:rPr lang="en-US" smtClean="0"/>
              <a:pPr>
                <a:defRPr/>
              </a:pPr>
              <a:t>4/4/2020</a:t>
            </a:fld>
            <a:endParaRPr lang="en-US"/>
          </a:p>
        </p:txBody>
      </p:sp>
      <p:sp>
        <p:nvSpPr>
          <p:cNvPr id="5" name="Footer Placeholder 4"/>
          <p:cNvSpPr>
            <a:spLocks noGrp="1"/>
          </p:cNvSpPr>
          <p:nvPr>
            <p:ph type="ftr" sz="quarter" idx="11"/>
          </p:nvPr>
        </p:nvSpPr>
        <p:spPr/>
        <p:txBody>
          <a:bodyPr/>
          <a:lstStyle/>
          <a:p>
            <a:pPr>
              <a:defRPr/>
            </a:pPr>
            <a:r>
              <a:rPr lang="en-US" smtClean="0"/>
              <a:t>Author:RK</a:t>
            </a:r>
            <a:endParaRPr lang="en-US"/>
          </a:p>
        </p:txBody>
      </p:sp>
      <p:sp>
        <p:nvSpPr>
          <p:cNvPr id="6" name="Slide Number Placeholder 5"/>
          <p:cNvSpPr>
            <a:spLocks noGrp="1"/>
          </p:cNvSpPr>
          <p:nvPr>
            <p:ph type="sldNum" sz="quarter" idx="12"/>
          </p:nvPr>
        </p:nvSpPr>
        <p:spPr/>
        <p:txBody>
          <a:bodyPr/>
          <a:lstStyle/>
          <a:p>
            <a:pPr>
              <a:defRPr/>
            </a:pPr>
            <a:fld id="{30ECD9A4-5F66-4780-BB8E-330017FFA7D2}" type="slidenum">
              <a:rPr lang="en-US" smtClean="0"/>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pPr>
              <a:defRPr/>
            </a:pPr>
            <a:fld id="{E7E1BEA8-81AC-4EAA-9B8B-C356D39A598C}" type="datetime1">
              <a:rPr lang="en-US" smtClean="0"/>
              <a:pPr>
                <a:defRPr/>
              </a:pPr>
              <a:t>4/4/2020</a:t>
            </a:fld>
            <a:endParaRPr lang="en-US"/>
          </a:p>
        </p:txBody>
      </p:sp>
      <p:sp>
        <p:nvSpPr>
          <p:cNvPr id="6" name="Footer Placeholder 5"/>
          <p:cNvSpPr>
            <a:spLocks noGrp="1"/>
          </p:cNvSpPr>
          <p:nvPr>
            <p:ph type="ftr" sz="quarter" idx="11"/>
          </p:nvPr>
        </p:nvSpPr>
        <p:spPr/>
        <p:txBody>
          <a:bodyPr/>
          <a:lstStyle/>
          <a:p>
            <a:pPr>
              <a:defRPr/>
            </a:pPr>
            <a:r>
              <a:rPr lang="en-US" smtClean="0"/>
              <a:t>Author:RK</a:t>
            </a:r>
            <a:endParaRPr lang="en-US"/>
          </a:p>
        </p:txBody>
      </p:sp>
      <p:sp>
        <p:nvSpPr>
          <p:cNvPr id="7" name="Slide Number Placeholder 6"/>
          <p:cNvSpPr>
            <a:spLocks noGrp="1"/>
          </p:cNvSpPr>
          <p:nvPr>
            <p:ph type="sldNum" sz="quarter" idx="12"/>
          </p:nvPr>
        </p:nvSpPr>
        <p:spPr/>
        <p:txBody>
          <a:bodyPr/>
          <a:lstStyle/>
          <a:p>
            <a:pPr>
              <a:defRPr/>
            </a:pPr>
            <a:fld id="{51FE8A84-AF12-4731-A1E2-EE3C3AE8E11C}" type="slidenum">
              <a:rPr lang="en-US" smtClean="0"/>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pPr>
              <a:defRPr/>
            </a:pPr>
            <a:fld id="{0F274DF4-1E11-4BE5-94EE-68DC7FD66A04}" type="datetime1">
              <a:rPr lang="en-US" smtClean="0"/>
              <a:pPr>
                <a:defRPr/>
              </a:pPr>
              <a:t>4/4/2020</a:t>
            </a:fld>
            <a:endParaRPr lang="en-US"/>
          </a:p>
        </p:txBody>
      </p:sp>
      <p:sp>
        <p:nvSpPr>
          <p:cNvPr id="8" name="Footer Placeholder 7"/>
          <p:cNvSpPr>
            <a:spLocks noGrp="1"/>
          </p:cNvSpPr>
          <p:nvPr>
            <p:ph type="ftr" sz="quarter" idx="11"/>
          </p:nvPr>
        </p:nvSpPr>
        <p:spPr/>
        <p:txBody>
          <a:bodyPr/>
          <a:lstStyle/>
          <a:p>
            <a:pPr>
              <a:defRPr/>
            </a:pPr>
            <a:r>
              <a:rPr lang="en-US" smtClean="0"/>
              <a:t>Author:RK</a:t>
            </a:r>
            <a:endParaRPr lang="en-US"/>
          </a:p>
        </p:txBody>
      </p:sp>
      <p:sp>
        <p:nvSpPr>
          <p:cNvPr id="9" name="Slide Number Placeholder 8"/>
          <p:cNvSpPr>
            <a:spLocks noGrp="1"/>
          </p:cNvSpPr>
          <p:nvPr>
            <p:ph type="sldNum" sz="quarter" idx="12"/>
          </p:nvPr>
        </p:nvSpPr>
        <p:spPr/>
        <p:txBody>
          <a:bodyPr/>
          <a:lstStyle/>
          <a:p>
            <a:pPr>
              <a:defRPr/>
            </a:pPr>
            <a:fld id="{7E74873D-DF26-421D-BB7D-2443FD85D712}" type="slidenum">
              <a:rPr lang="en-US" smtClean="0"/>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pPr>
              <a:defRPr/>
            </a:pPr>
            <a:fld id="{95305D4A-26BC-4003-A6BB-1FE483E62D74}" type="datetime1">
              <a:rPr lang="en-US" smtClean="0"/>
              <a:pPr>
                <a:defRPr/>
              </a:pPr>
              <a:t>4/4/2020</a:t>
            </a:fld>
            <a:endParaRPr lang="en-US"/>
          </a:p>
        </p:txBody>
      </p:sp>
      <p:sp>
        <p:nvSpPr>
          <p:cNvPr id="4" name="Footer Placeholder 3"/>
          <p:cNvSpPr>
            <a:spLocks noGrp="1"/>
          </p:cNvSpPr>
          <p:nvPr>
            <p:ph type="ftr" sz="quarter" idx="11"/>
          </p:nvPr>
        </p:nvSpPr>
        <p:spPr/>
        <p:txBody>
          <a:bodyPr/>
          <a:lstStyle/>
          <a:p>
            <a:pPr>
              <a:defRPr/>
            </a:pPr>
            <a:r>
              <a:rPr lang="en-US" smtClean="0"/>
              <a:t>Author:RK</a:t>
            </a:r>
            <a:endParaRPr lang="en-US"/>
          </a:p>
        </p:txBody>
      </p:sp>
      <p:sp>
        <p:nvSpPr>
          <p:cNvPr id="5" name="Slide Number Placeholder 4"/>
          <p:cNvSpPr>
            <a:spLocks noGrp="1"/>
          </p:cNvSpPr>
          <p:nvPr>
            <p:ph type="sldNum" sz="quarter" idx="12"/>
          </p:nvPr>
        </p:nvSpPr>
        <p:spPr/>
        <p:txBody>
          <a:bodyPr/>
          <a:lstStyle/>
          <a:p>
            <a:pPr>
              <a:defRPr/>
            </a:pPr>
            <a:fld id="{1FF23CE0-A7BA-44DD-B5DD-50C48A27FB95}" type="slidenum">
              <a:rPr lang="en-US" smtClean="0"/>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217256AB-E1A6-415D-9F21-A517C3C15B98}" type="datetime1">
              <a:rPr lang="en-US" smtClean="0"/>
              <a:pPr>
                <a:defRPr/>
              </a:pPr>
              <a:t>4/4/2020</a:t>
            </a:fld>
            <a:endParaRPr lang="en-US"/>
          </a:p>
        </p:txBody>
      </p:sp>
      <p:sp>
        <p:nvSpPr>
          <p:cNvPr id="3" name="Footer Placeholder 2"/>
          <p:cNvSpPr>
            <a:spLocks noGrp="1"/>
          </p:cNvSpPr>
          <p:nvPr>
            <p:ph type="ftr" sz="quarter" idx="11"/>
          </p:nvPr>
        </p:nvSpPr>
        <p:spPr/>
        <p:txBody>
          <a:bodyPr/>
          <a:lstStyle/>
          <a:p>
            <a:pPr>
              <a:defRPr/>
            </a:pPr>
            <a:r>
              <a:rPr lang="en-US" smtClean="0"/>
              <a:t>Author:RK</a:t>
            </a:r>
            <a:endParaRPr lang="en-US"/>
          </a:p>
        </p:txBody>
      </p:sp>
      <p:sp>
        <p:nvSpPr>
          <p:cNvPr id="4" name="Slide Number Placeholder 3"/>
          <p:cNvSpPr>
            <a:spLocks noGrp="1"/>
          </p:cNvSpPr>
          <p:nvPr>
            <p:ph type="sldNum" sz="quarter" idx="12"/>
          </p:nvPr>
        </p:nvSpPr>
        <p:spPr/>
        <p:txBody>
          <a:bodyPr/>
          <a:lstStyle/>
          <a:p>
            <a:pPr>
              <a:defRPr/>
            </a:pPr>
            <a:fld id="{331C3804-7DB4-49F8-98C7-D17834D2E298}" type="slidenum">
              <a:rPr lang="en-US" smtClean="0"/>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pPr>
              <a:defRPr/>
            </a:pPr>
            <a:fld id="{A526942A-22AA-43F1-BB1B-25EDD8605733}" type="datetime1">
              <a:rPr lang="en-US" smtClean="0"/>
              <a:pPr>
                <a:defRPr/>
              </a:pPr>
              <a:t>4/4/2020</a:t>
            </a:fld>
            <a:endParaRPr lang="en-US"/>
          </a:p>
        </p:txBody>
      </p:sp>
      <p:sp>
        <p:nvSpPr>
          <p:cNvPr id="6" name="Footer Placeholder 5"/>
          <p:cNvSpPr>
            <a:spLocks noGrp="1"/>
          </p:cNvSpPr>
          <p:nvPr>
            <p:ph type="ftr" sz="quarter" idx="11"/>
          </p:nvPr>
        </p:nvSpPr>
        <p:spPr/>
        <p:txBody>
          <a:bodyPr/>
          <a:lstStyle/>
          <a:p>
            <a:pPr>
              <a:defRPr/>
            </a:pPr>
            <a:r>
              <a:rPr lang="en-US" smtClean="0"/>
              <a:t>Author:RK</a:t>
            </a:r>
            <a:endParaRPr lang="en-US"/>
          </a:p>
        </p:txBody>
      </p:sp>
      <p:sp>
        <p:nvSpPr>
          <p:cNvPr id="7" name="Slide Number Placeholder 6"/>
          <p:cNvSpPr>
            <a:spLocks noGrp="1"/>
          </p:cNvSpPr>
          <p:nvPr>
            <p:ph type="sldNum" sz="quarter" idx="12"/>
          </p:nvPr>
        </p:nvSpPr>
        <p:spPr/>
        <p:txBody>
          <a:bodyPr/>
          <a:lstStyle/>
          <a:p>
            <a:pPr>
              <a:defRPr/>
            </a:pPr>
            <a:fld id="{5C23F445-A553-4D3F-BF04-A18E2120CA02}" type="slidenum">
              <a:rPr lang="en-US" smtClean="0"/>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pPr>
              <a:defRPr/>
            </a:pPr>
            <a:fld id="{44528B13-61B8-4B34-AE66-FAA20D62E9E3}" type="datetime1">
              <a:rPr lang="en-US" smtClean="0"/>
              <a:pPr>
                <a:defRPr/>
              </a:pPr>
              <a:t>4/4/2020</a:t>
            </a:fld>
            <a:endParaRPr lang="en-US"/>
          </a:p>
        </p:txBody>
      </p:sp>
      <p:sp>
        <p:nvSpPr>
          <p:cNvPr id="6" name="Footer Placeholder 5"/>
          <p:cNvSpPr>
            <a:spLocks noGrp="1"/>
          </p:cNvSpPr>
          <p:nvPr>
            <p:ph type="ftr" sz="quarter" idx="11"/>
          </p:nvPr>
        </p:nvSpPr>
        <p:spPr/>
        <p:txBody>
          <a:bodyPr/>
          <a:lstStyle/>
          <a:p>
            <a:pPr>
              <a:defRPr/>
            </a:pPr>
            <a:r>
              <a:rPr lang="en-US" smtClean="0"/>
              <a:t>Author:RK</a:t>
            </a:r>
            <a:endParaRPr lang="en-US"/>
          </a:p>
        </p:txBody>
      </p:sp>
      <p:sp>
        <p:nvSpPr>
          <p:cNvPr id="7" name="Slide Number Placeholder 6"/>
          <p:cNvSpPr>
            <a:spLocks noGrp="1"/>
          </p:cNvSpPr>
          <p:nvPr>
            <p:ph type="sldNum" sz="quarter" idx="12"/>
          </p:nvPr>
        </p:nvSpPr>
        <p:spPr>
          <a:xfrm>
            <a:off x="8077200" y="6356350"/>
            <a:ext cx="609600" cy="365125"/>
          </a:xfrm>
        </p:spPr>
        <p:txBody>
          <a:bodyPr/>
          <a:lstStyle/>
          <a:p>
            <a:pPr>
              <a:defRPr/>
            </a:pPr>
            <a:fld id="{5F7CE51B-D314-4748-A7FB-C6BBF3CC08C9}" type="slidenum">
              <a:rPr lang="en-US" smtClean="0"/>
              <a:pPr>
                <a:defRPr/>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pPr>
              <a:defRPr/>
            </a:pPr>
            <a:fld id="{DA77A13B-D29E-4A31-9A3D-BDF778EEE264}" type="datetime1">
              <a:rPr lang="en-US" smtClean="0"/>
              <a:pPr>
                <a:defRPr/>
              </a:pPr>
              <a:t>4/4/2020</a:t>
            </a:fld>
            <a:endParaRPr lang="en-US" dirty="0"/>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pPr>
              <a:defRPr/>
            </a:pPr>
            <a:r>
              <a:rPr lang="en-US" smtClean="0"/>
              <a:t>Author:RK</a:t>
            </a:r>
            <a:endParaRPr lang="en-US" dirty="0"/>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pPr>
              <a:defRPr/>
            </a:pPr>
            <a:fld id="{1C30FFA0-8383-48F0-ABBC-CA0378A05A10}" type="slidenum">
              <a:rPr lang="en-US" smtClean="0"/>
              <a:pPr>
                <a:defRPr/>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4189" r:id="rId1"/>
    <p:sldLayoutId id="2147484190" r:id="rId2"/>
    <p:sldLayoutId id="2147484191" r:id="rId3"/>
    <p:sldLayoutId id="2147484192" r:id="rId4"/>
    <p:sldLayoutId id="2147484193" r:id="rId5"/>
    <p:sldLayoutId id="2147484194" r:id="rId6"/>
    <p:sldLayoutId id="2147484195" r:id="rId7"/>
    <p:sldLayoutId id="2147484196" r:id="rId8"/>
    <p:sldLayoutId id="2147484197" r:id="rId9"/>
    <p:sldLayoutId id="2147484198" r:id="rId10"/>
    <p:sldLayoutId id="2147484199" r:id="rId11"/>
  </p:sldLayoutIdLst>
  <p:hf hdr="0"/>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Title 1"/>
          <p:cNvSpPr>
            <a:spLocks noGrp="1"/>
          </p:cNvSpPr>
          <p:nvPr>
            <p:ph type="ctrTitle"/>
          </p:nvPr>
        </p:nvSpPr>
        <p:spPr>
          <a:xfrm>
            <a:off x="457200" y="304800"/>
            <a:ext cx="8229600" cy="3048000"/>
          </a:xfrm>
        </p:spPr>
        <p:txBody>
          <a:bodyPr>
            <a:normAutofit fontScale="90000"/>
          </a:bodyPr>
          <a:lstStyle/>
          <a:p>
            <a:pPr indent="457200" algn="ctr" eaLnBrk="1" hangingPunct="1"/>
            <a:r>
              <a:rPr sz="3200" b="1" u="sng" smtClean="0">
                <a:solidFill>
                  <a:srgbClr val="FF0000"/>
                </a:solidFill>
              </a:rPr>
              <a:t/>
            </a:r>
            <a:br>
              <a:rPr sz="3200" b="1" u="sng" smtClean="0">
                <a:solidFill>
                  <a:srgbClr val="FF0000"/>
                </a:solidFill>
              </a:rPr>
            </a:br>
            <a:r>
              <a:rPr sz="3200" b="1" u="sng" smtClean="0">
                <a:solidFill>
                  <a:srgbClr val="FF0000"/>
                </a:solidFill>
              </a:rPr>
              <a:t/>
            </a:r>
            <a:br>
              <a:rPr sz="3200" b="1" u="sng" smtClean="0">
                <a:solidFill>
                  <a:srgbClr val="FF0000"/>
                </a:solidFill>
              </a:rPr>
            </a:br>
            <a:r>
              <a:rPr sz="3200" b="1" u="sng" smtClean="0">
                <a:solidFill>
                  <a:srgbClr val="FF0000"/>
                </a:solidFill>
              </a:rPr>
              <a:t/>
            </a:r>
            <a:br>
              <a:rPr sz="3200" b="1" u="sng" smtClean="0">
                <a:solidFill>
                  <a:srgbClr val="FF0000"/>
                </a:solidFill>
              </a:rPr>
            </a:br>
            <a:r>
              <a:rPr sz="3200" b="1" u="sng" smtClean="0">
                <a:solidFill>
                  <a:srgbClr val="FF0000"/>
                </a:solidFill>
              </a:rPr>
              <a:t/>
            </a:r>
            <a:br>
              <a:rPr sz="3200" b="1" u="sng" smtClean="0">
                <a:solidFill>
                  <a:srgbClr val="FF0000"/>
                </a:solidFill>
              </a:rPr>
            </a:br>
            <a:r>
              <a:rPr lang="en-US" sz="3200" b="1" u="sng" dirty="0" smtClean="0">
                <a:solidFill>
                  <a:srgbClr val="FF0000"/>
                </a:solidFill>
              </a:rPr>
              <a:t/>
            </a:r>
            <a:br>
              <a:rPr lang="en-US" sz="3200" b="1" u="sng" dirty="0" smtClean="0">
                <a:solidFill>
                  <a:srgbClr val="FF0000"/>
                </a:solidFill>
              </a:rPr>
            </a:br>
            <a:r>
              <a:rPr lang="en-US" sz="3200" u="sng" dirty="0" smtClean="0">
                <a:solidFill>
                  <a:srgbClr val="FF0000"/>
                </a:solidFill>
              </a:rPr>
              <a:t/>
            </a:r>
            <a:br>
              <a:rPr lang="en-US" sz="3200" u="sng" dirty="0" smtClean="0">
                <a:solidFill>
                  <a:srgbClr val="FF0000"/>
                </a:solidFill>
              </a:rPr>
            </a:br>
            <a:r>
              <a:rPr lang="en-US" sz="3200" u="sng" dirty="0" smtClean="0">
                <a:solidFill>
                  <a:srgbClr val="FF0000"/>
                </a:solidFill>
              </a:rPr>
              <a:t/>
            </a:r>
            <a:br>
              <a:rPr lang="en-US" sz="3200" u="sng" dirty="0" smtClean="0">
                <a:solidFill>
                  <a:srgbClr val="FF0000"/>
                </a:solidFill>
              </a:rPr>
            </a:br>
            <a:r>
              <a:rPr sz="4500" b="1" u="sng" smtClean="0">
                <a:solidFill>
                  <a:srgbClr val="FFFF00"/>
                </a:solidFill>
              </a:rPr>
              <a:t>WELCOME</a:t>
            </a:r>
            <a:r>
              <a:rPr sz="3200" smtClean="0"/>
              <a:t/>
            </a:r>
            <a:br>
              <a:rPr sz="3200" smtClean="0"/>
            </a:br>
            <a:r>
              <a:rPr sz="3000" b="1" smtClean="0">
                <a:solidFill>
                  <a:schemeClr val="bg1"/>
                </a:solidFill>
              </a:rPr>
              <a:t>Class: B.Com – Part-1 </a:t>
            </a:r>
            <a:br>
              <a:rPr sz="3000" b="1" smtClean="0">
                <a:solidFill>
                  <a:schemeClr val="bg1"/>
                </a:solidFill>
              </a:rPr>
            </a:br>
            <a:r>
              <a:rPr sz="3000" b="1" smtClean="0">
                <a:solidFill>
                  <a:schemeClr val="bg1"/>
                </a:solidFill>
              </a:rPr>
              <a:t>Subject: Financial Accounting</a:t>
            </a:r>
            <a:r>
              <a:rPr sz="3200" smtClean="0"/>
              <a:t/>
            </a:r>
            <a:br>
              <a:rPr sz="3200" smtClean="0"/>
            </a:br>
            <a:r>
              <a:rPr b="1" smtClean="0">
                <a:solidFill>
                  <a:srgbClr val="FFFF00"/>
                </a:solidFill>
              </a:rPr>
              <a:t>TOPIC: </a:t>
            </a:r>
            <a:r>
              <a:rPr lang="en-US" b="1" dirty="0" smtClean="0">
                <a:solidFill>
                  <a:srgbClr val="FFFF00"/>
                </a:solidFill>
              </a:rPr>
              <a:t>SUSPENSE ACCOUNT</a:t>
            </a:r>
            <a:r>
              <a:rPr b="1" smtClean="0">
                <a:solidFill>
                  <a:srgbClr val="FFFF00"/>
                </a:solidFill>
              </a:rPr>
              <a:t/>
            </a:r>
            <a:br>
              <a:rPr b="1" smtClean="0">
                <a:solidFill>
                  <a:srgbClr val="FFFF00"/>
                </a:solidFill>
              </a:rPr>
            </a:br>
            <a:endParaRPr smtClean="0">
              <a:solidFill>
                <a:srgbClr val="FFFF00"/>
              </a:solidFill>
            </a:endParaRPr>
          </a:p>
        </p:txBody>
      </p:sp>
      <p:sp>
        <p:nvSpPr>
          <p:cNvPr id="6146" name="Subtitle 2"/>
          <p:cNvSpPr>
            <a:spLocks noGrp="1"/>
          </p:cNvSpPr>
          <p:nvPr>
            <p:ph type="subTitle" idx="1"/>
          </p:nvPr>
        </p:nvSpPr>
        <p:spPr>
          <a:xfrm>
            <a:off x="914400" y="2895600"/>
            <a:ext cx="6934200" cy="3200400"/>
          </a:xfrm>
        </p:spPr>
        <p:txBody>
          <a:bodyPr>
            <a:normAutofit/>
          </a:bodyPr>
          <a:lstStyle/>
          <a:p>
            <a:pPr eaLnBrk="1" hangingPunct="1"/>
            <a:endParaRPr lang="en-US" sz="4000" b="1" u="sng" dirty="0" smtClean="0"/>
          </a:p>
          <a:p>
            <a:pPr eaLnBrk="1" hangingPunct="1"/>
            <a:r>
              <a:rPr lang="en-US" sz="2700" b="1" u="sng" dirty="0" smtClean="0">
                <a:solidFill>
                  <a:schemeClr val="tx1"/>
                </a:solidFill>
              </a:rPr>
              <a:t>Prepared By</a:t>
            </a:r>
          </a:p>
          <a:p>
            <a:pPr eaLnBrk="1" hangingPunct="1">
              <a:spcBef>
                <a:spcPts val="200"/>
              </a:spcBef>
            </a:pPr>
            <a:r>
              <a:rPr lang="en-US" sz="2700" b="1" dirty="0" smtClean="0">
                <a:solidFill>
                  <a:schemeClr val="tx1"/>
                </a:solidFill>
              </a:rPr>
              <a:t> Dr. SHAHID IQBAL </a:t>
            </a:r>
          </a:p>
          <a:p>
            <a:pPr eaLnBrk="1" hangingPunct="1">
              <a:spcBef>
                <a:spcPts val="200"/>
              </a:spcBef>
            </a:pPr>
            <a:r>
              <a:rPr lang="en-US" sz="1800" b="1" dirty="0" smtClean="0">
                <a:solidFill>
                  <a:schemeClr val="tx1"/>
                </a:solidFill>
              </a:rPr>
              <a:t>Guest Faculty</a:t>
            </a:r>
          </a:p>
          <a:p>
            <a:pPr eaLnBrk="1" hangingPunct="1">
              <a:spcBef>
                <a:spcPts val="200"/>
              </a:spcBef>
            </a:pPr>
            <a:r>
              <a:rPr lang="en-US" sz="1800" b="1" dirty="0" smtClean="0">
                <a:solidFill>
                  <a:schemeClr val="tx1"/>
                </a:solidFill>
              </a:rPr>
              <a:t>Marwari College, </a:t>
            </a:r>
            <a:r>
              <a:rPr lang="en-US" sz="1800" b="1" dirty="0" err="1" smtClean="0">
                <a:solidFill>
                  <a:schemeClr val="tx1"/>
                </a:solidFill>
              </a:rPr>
              <a:t>Darbhanga</a:t>
            </a:r>
            <a:r>
              <a:rPr lang="en-US" sz="1800" b="1" dirty="0" smtClean="0">
                <a:solidFill>
                  <a:schemeClr val="tx1"/>
                </a:solidFill>
              </a:rPr>
              <a:t>,</a:t>
            </a:r>
          </a:p>
          <a:p>
            <a:pPr eaLnBrk="1" hangingPunct="1">
              <a:spcBef>
                <a:spcPts val="200"/>
              </a:spcBef>
            </a:pPr>
            <a:r>
              <a:rPr lang="en-US" sz="1800" b="1" dirty="0" smtClean="0">
                <a:solidFill>
                  <a:schemeClr val="tx1"/>
                </a:solidFill>
              </a:rPr>
              <a:t>Mobile No. and </a:t>
            </a:r>
            <a:r>
              <a:rPr lang="en-US" sz="1800" b="1" dirty="0" err="1" smtClean="0">
                <a:solidFill>
                  <a:schemeClr val="tx1"/>
                </a:solidFill>
              </a:rPr>
              <a:t>Whatsup</a:t>
            </a:r>
            <a:r>
              <a:rPr lang="en-US" sz="1800" b="1" dirty="0" smtClean="0">
                <a:solidFill>
                  <a:schemeClr val="tx1"/>
                </a:solidFill>
              </a:rPr>
              <a:t> No. : 7004160257</a:t>
            </a:r>
          </a:p>
          <a:p>
            <a:pPr eaLnBrk="1" hangingPunct="1">
              <a:spcBef>
                <a:spcPts val="200"/>
              </a:spcBef>
            </a:pPr>
            <a:r>
              <a:rPr lang="en-US" sz="1800" b="1" dirty="0" smtClean="0">
                <a:solidFill>
                  <a:schemeClr val="tx1"/>
                </a:solidFill>
              </a:rPr>
              <a:t>Email ID: shahidlnmu@gmail.com</a:t>
            </a:r>
          </a:p>
          <a:p>
            <a:pPr eaLnBrk="1" hangingPunct="1">
              <a:spcBef>
                <a:spcPts val="200"/>
              </a:spcBef>
            </a:pPr>
            <a:endParaRPr lang="en-US" sz="2500" b="1" dirty="0" smtClean="0">
              <a:solidFill>
                <a:schemeClr val="tx1"/>
              </a:solidFill>
            </a:endParaRPr>
          </a:p>
          <a:p>
            <a:pPr eaLnBrk="1" hangingPunct="1"/>
            <a:endParaRPr lang="en-US" b="1" dirty="0" smtClean="0"/>
          </a:p>
        </p:txBody>
      </p:sp>
      <p:sp>
        <p:nvSpPr>
          <p:cNvPr id="5" name="Slide Number Placeholder 4"/>
          <p:cNvSpPr>
            <a:spLocks noGrp="1"/>
          </p:cNvSpPr>
          <p:nvPr>
            <p:ph type="sldNum" sz="quarter" idx="12"/>
          </p:nvPr>
        </p:nvSpPr>
        <p:spPr/>
        <p:txBody>
          <a:bodyPr/>
          <a:lstStyle/>
          <a:p>
            <a:pPr>
              <a:defRPr/>
            </a:pPr>
            <a:fld id="{E4B983EA-4DB7-458D-B9AE-3F22BC91E938}" type="slidenum">
              <a:rPr lang="en-US"/>
              <a:pPr>
                <a:defRPr/>
              </a:pPr>
              <a:t>1</a:t>
            </a:fld>
            <a:endParaRPr lang="en-US" dirty="0"/>
          </a:p>
        </p:txBody>
      </p:sp>
    </p:spTree>
  </p:cSld>
  <p:clrMapOvr>
    <a:masterClrMapping/>
  </p:clrMapOvr>
  <p:transition spd="slow">
    <p:pull/>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a:xfrm>
            <a:off x="381000" y="609600"/>
            <a:ext cx="5791200" cy="762000"/>
          </a:xfrm>
        </p:spPr>
        <p:txBody>
          <a:bodyPr>
            <a:noAutofit/>
          </a:bodyPr>
          <a:lstStyle/>
          <a:p>
            <a:r>
              <a:rPr lang="en-US" sz="2800" b="1" dirty="0" smtClean="0">
                <a:solidFill>
                  <a:srgbClr val="FF0000"/>
                </a:solidFill>
              </a:rPr>
              <a:t>Meaning of Suspense Account </a:t>
            </a:r>
          </a:p>
        </p:txBody>
      </p:sp>
      <p:sp>
        <p:nvSpPr>
          <p:cNvPr id="19462" name="Content Placeholder 6"/>
          <p:cNvSpPr>
            <a:spLocks noGrp="1"/>
          </p:cNvSpPr>
          <p:nvPr>
            <p:ph idx="1"/>
          </p:nvPr>
        </p:nvSpPr>
        <p:spPr>
          <a:xfrm>
            <a:off x="381000" y="990600"/>
            <a:ext cx="8382000" cy="5410200"/>
          </a:xfrm>
        </p:spPr>
        <p:txBody>
          <a:bodyPr>
            <a:normAutofit fontScale="92500" lnSpcReduction="10000"/>
          </a:bodyPr>
          <a:lstStyle/>
          <a:p>
            <a:pPr>
              <a:buNone/>
            </a:pPr>
            <a:endParaRPr lang="en-US" sz="3200" dirty="0" smtClean="0"/>
          </a:p>
          <a:p>
            <a:r>
              <a:rPr lang="en-US" sz="3600" dirty="0" smtClean="0"/>
              <a:t>	</a:t>
            </a:r>
            <a:r>
              <a:rPr lang="en-US" sz="2400" dirty="0" smtClean="0"/>
              <a:t>A Suspense Account is an account in which the amount of difference in the trial balance is put till such item that errors are located and rectified. The difference in the trial balance is transferred on the credit side of Suspense Account (if the debit side of the trial balance exceeds the credit balance) or on the debit of the Suspense Account (if the credit side of the trial balance exceeds the debit side.)</a:t>
            </a:r>
          </a:p>
          <a:p>
            <a:r>
              <a:rPr lang="en-US" sz="2400" dirty="0" smtClean="0"/>
              <a:t>When working with the trial balance, you can open one suspense account to hold all of the discrepancies until you find them. However, suspense accounts are temporary accounts that must be closed by the end of your accounting cycle.</a:t>
            </a:r>
          </a:p>
          <a:p>
            <a:r>
              <a:rPr lang="en-US" sz="2400" dirty="0" smtClean="0"/>
              <a:t>The suspense account is a general ledger account that acts as a holding account until the error is discovered or the unknown transaction is identified.</a:t>
            </a:r>
          </a:p>
          <a:p>
            <a:pPr algn="just">
              <a:buNone/>
            </a:pPr>
            <a:endParaRPr lang="en-US" sz="3600" dirty="0" smtClean="0"/>
          </a:p>
          <a:p>
            <a:pPr algn="just">
              <a:buNone/>
            </a:pPr>
            <a:endParaRPr lang="en-US" sz="3100" dirty="0" smtClean="0"/>
          </a:p>
          <a:p>
            <a:endParaRPr lang="en-US" sz="3000" dirty="0" smtClean="0"/>
          </a:p>
          <a:p>
            <a:endParaRPr lang="en-US" sz="2800" dirty="0" smtClean="0"/>
          </a:p>
          <a:p>
            <a:endParaRPr lang="en-US" sz="2800" dirty="0"/>
          </a:p>
        </p:txBody>
      </p:sp>
      <p:sp>
        <p:nvSpPr>
          <p:cNvPr id="6" name="Slide Number Placeholder 5"/>
          <p:cNvSpPr>
            <a:spLocks noGrp="1"/>
          </p:cNvSpPr>
          <p:nvPr>
            <p:ph type="sldNum" sz="quarter" idx="12"/>
          </p:nvPr>
        </p:nvSpPr>
        <p:spPr/>
        <p:txBody>
          <a:bodyPr>
            <a:normAutofit/>
          </a:bodyPr>
          <a:lstStyle/>
          <a:p>
            <a:pPr>
              <a:defRPr/>
            </a:pPr>
            <a:fld id="{BEFF15C5-7A37-4B5C-9F13-4DD073D7DC40}" type="slidenum">
              <a:rPr lang="en-US" smtClean="0"/>
              <a:pPr>
                <a:defRPr/>
              </a:pPr>
              <a:t>2</a:t>
            </a:fld>
            <a:endParaRPr lang="en-US" dirty="0"/>
          </a:p>
        </p:txBody>
      </p:sp>
    </p:spTree>
  </p:cSld>
  <p:clrMapOvr>
    <a:masterClrMapping/>
  </p:clrMapOvr>
  <p:transition spd="slow">
    <p:wedg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62" name="Content Placeholder 6"/>
          <p:cNvSpPr>
            <a:spLocks noGrp="1"/>
          </p:cNvSpPr>
          <p:nvPr>
            <p:ph idx="1"/>
          </p:nvPr>
        </p:nvSpPr>
        <p:spPr>
          <a:xfrm>
            <a:off x="381000" y="609600"/>
            <a:ext cx="8382000" cy="5943600"/>
          </a:xfrm>
        </p:spPr>
        <p:txBody>
          <a:bodyPr>
            <a:normAutofit fontScale="92500"/>
          </a:bodyPr>
          <a:lstStyle/>
          <a:p>
            <a:endParaRPr lang="en-US" sz="2400" b="1" dirty="0" smtClean="0"/>
          </a:p>
          <a:p>
            <a:endParaRPr lang="en-US" sz="2400" b="1" dirty="0" smtClean="0">
              <a:solidFill>
                <a:srgbClr val="FF0000"/>
              </a:solidFill>
            </a:endParaRPr>
          </a:p>
          <a:p>
            <a:r>
              <a:rPr lang="en-US" sz="2400" b="1" dirty="0" smtClean="0">
                <a:solidFill>
                  <a:srgbClr val="FF0000"/>
                </a:solidFill>
              </a:rPr>
              <a:t>Objective:</a:t>
            </a:r>
            <a:r>
              <a:rPr lang="en-US" sz="2400" b="1" dirty="0" smtClean="0"/>
              <a:t> </a:t>
            </a:r>
            <a:r>
              <a:rPr lang="en-US" sz="2400" dirty="0" smtClean="0"/>
              <a:t>The reason behind the opening of a Suspense Account is to avoid delay in the preparation of Financial Statements.  </a:t>
            </a:r>
          </a:p>
          <a:p>
            <a:r>
              <a:rPr lang="en-US" sz="2400" b="1" dirty="0" smtClean="0">
                <a:solidFill>
                  <a:srgbClr val="FF0000"/>
                </a:solidFill>
              </a:rPr>
              <a:t>Disposal of Suspense Account: </a:t>
            </a:r>
            <a:endParaRPr lang="en-US" sz="2400" dirty="0" smtClean="0">
              <a:solidFill>
                <a:srgbClr val="FF0000"/>
              </a:solidFill>
            </a:endParaRPr>
          </a:p>
          <a:p>
            <a:pPr>
              <a:buNone/>
            </a:pPr>
            <a:r>
              <a:rPr lang="en-US" sz="2400" dirty="0" smtClean="0"/>
              <a:t>	When the errors affecting the Suspense Account are located, they are rectified with the help of Suspense Account. When all the errors affecting the trial balance are located and rectified, the Suspense Account automatically stands balanced. </a:t>
            </a:r>
          </a:p>
          <a:p>
            <a:r>
              <a:rPr lang="en-US" sz="2400" b="1" dirty="0" smtClean="0">
                <a:solidFill>
                  <a:srgbClr val="FF0000"/>
                </a:solidFill>
              </a:rPr>
              <a:t>Disclosure of Suspense Account: </a:t>
            </a:r>
            <a:endParaRPr lang="en-US" sz="2400" dirty="0" smtClean="0">
              <a:solidFill>
                <a:srgbClr val="FF0000"/>
              </a:solidFill>
            </a:endParaRPr>
          </a:p>
          <a:p>
            <a:pPr>
              <a:buNone/>
            </a:pPr>
            <a:r>
              <a:rPr lang="en-US" sz="2400" dirty="0" smtClean="0"/>
              <a:t>	When the errors affecting the trial balance are still to be located and rectified, the Suspense Account will show outstanding balance. Such balance will be shown in the Balance Sheet on the assets side (if debit balance) or on the liabilities side (if credit balance).</a:t>
            </a:r>
          </a:p>
          <a:p>
            <a:endParaRPr lang="en-US" sz="3000" dirty="0" smtClean="0"/>
          </a:p>
          <a:p>
            <a:endParaRPr lang="en-US" sz="2800" dirty="0" smtClean="0"/>
          </a:p>
          <a:p>
            <a:endParaRPr lang="en-US" sz="2800" dirty="0"/>
          </a:p>
        </p:txBody>
      </p:sp>
      <p:sp>
        <p:nvSpPr>
          <p:cNvPr id="6" name="Slide Number Placeholder 5"/>
          <p:cNvSpPr>
            <a:spLocks noGrp="1"/>
          </p:cNvSpPr>
          <p:nvPr>
            <p:ph type="sldNum" sz="quarter" idx="12"/>
          </p:nvPr>
        </p:nvSpPr>
        <p:spPr/>
        <p:txBody>
          <a:bodyPr>
            <a:normAutofit/>
          </a:bodyPr>
          <a:lstStyle/>
          <a:p>
            <a:pPr>
              <a:defRPr/>
            </a:pPr>
            <a:fld id="{BEFF15C5-7A37-4B5C-9F13-4DD073D7DC40}" type="slidenum">
              <a:rPr lang="en-US" smtClean="0"/>
              <a:pPr>
                <a:defRPr/>
              </a:pPr>
              <a:t>3</a:t>
            </a:fld>
            <a:endParaRPr lang="en-US" dirty="0"/>
          </a:p>
        </p:txBody>
      </p:sp>
    </p:spTree>
  </p:cSld>
  <p:clrMapOvr>
    <a:masterClrMapping/>
  </p:clrMapOvr>
  <p:transition spd="slow">
    <p:wedg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62" name="Content Placeholder 6"/>
          <p:cNvSpPr>
            <a:spLocks noGrp="1"/>
          </p:cNvSpPr>
          <p:nvPr>
            <p:ph idx="1"/>
          </p:nvPr>
        </p:nvSpPr>
        <p:spPr>
          <a:xfrm>
            <a:off x="381000" y="304800"/>
            <a:ext cx="8382000" cy="6096000"/>
          </a:xfrm>
        </p:spPr>
        <p:txBody>
          <a:bodyPr>
            <a:normAutofit/>
          </a:bodyPr>
          <a:lstStyle/>
          <a:p>
            <a:pPr>
              <a:spcBef>
                <a:spcPts val="0"/>
              </a:spcBef>
              <a:buNone/>
            </a:pPr>
            <a:endParaRPr lang="en-US" sz="2000" b="1" dirty="0" smtClean="0"/>
          </a:p>
          <a:p>
            <a:pPr fontAlgn="base">
              <a:buNone/>
            </a:pPr>
            <a:r>
              <a:rPr lang="en-US" sz="3000" b="1" dirty="0" smtClean="0">
                <a:solidFill>
                  <a:srgbClr val="FF0000"/>
                </a:solidFill>
              </a:rPr>
              <a:t>Opening Suspense Account in different conditions: </a:t>
            </a:r>
            <a:r>
              <a:rPr lang="en-US" sz="2400" b="1" dirty="0" smtClean="0"/>
              <a:t>	</a:t>
            </a:r>
          </a:p>
          <a:p>
            <a:pPr fontAlgn="base">
              <a:buNone/>
            </a:pPr>
            <a:r>
              <a:rPr lang="en-US" sz="3000" b="1" dirty="0" smtClean="0">
                <a:solidFill>
                  <a:srgbClr val="00B050"/>
                </a:solidFill>
              </a:rPr>
              <a:t>Trial Balance and Suspense Accounts:</a:t>
            </a:r>
          </a:p>
          <a:p>
            <a:pPr fontAlgn="base"/>
            <a:r>
              <a:rPr lang="en-US" sz="2400" dirty="0" smtClean="0"/>
              <a:t>The suspense account is listed on the trial balance under the Other Assets heading. It remains there until the reasons for the imbalance are discovered and corrected. If your trial balance debits are larger than the credits, the difference is recorded in the suspense account as a credit.</a:t>
            </a:r>
          </a:p>
          <a:p>
            <a:pPr fontAlgn="base"/>
            <a:r>
              <a:rPr lang="en-US" sz="2400" dirty="0" smtClean="0"/>
              <a:t>Conversely, if the trial balance credits are larger than the debits, the difference is recorded in the suspense account as a debit. Once you find the reason for the trial balance and correct it, the account is closed and removed from the trial balance.</a:t>
            </a:r>
          </a:p>
          <a:p>
            <a:endParaRPr lang="en-US" sz="3600" dirty="0" smtClean="0"/>
          </a:p>
          <a:p>
            <a:pPr>
              <a:buNone/>
            </a:pPr>
            <a:endParaRPr lang="en-US" sz="3000" dirty="0" smtClean="0"/>
          </a:p>
          <a:p>
            <a:endParaRPr lang="en-US" sz="2800" dirty="0" smtClean="0"/>
          </a:p>
          <a:p>
            <a:endParaRPr lang="en-US" sz="2800" dirty="0"/>
          </a:p>
        </p:txBody>
      </p:sp>
      <p:sp>
        <p:nvSpPr>
          <p:cNvPr id="6" name="Slide Number Placeholder 5"/>
          <p:cNvSpPr>
            <a:spLocks noGrp="1"/>
          </p:cNvSpPr>
          <p:nvPr>
            <p:ph type="sldNum" sz="quarter" idx="12"/>
          </p:nvPr>
        </p:nvSpPr>
        <p:spPr/>
        <p:txBody>
          <a:bodyPr>
            <a:normAutofit/>
          </a:bodyPr>
          <a:lstStyle/>
          <a:p>
            <a:pPr>
              <a:defRPr/>
            </a:pPr>
            <a:fld id="{BEFF15C5-7A37-4B5C-9F13-4DD073D7DC40}" type="slidenum">
              <a:rPr lang="en-US" smtClean="0"/>
              <a:pPr>
                <a:defRPr/>
              </a:pPr>
              <a:t>4</a:t>
            </a:fld>
            <a:endParaRPr lang="en-US" dirty="0"/>
          </a:p>
        </p:txBody>
      </p:sp>
    </p:spTree>
  </p:cSld>
  <p:clrMapOvr>
    <a:masterClrMapping/>
  </p:clrMapOvr>
  <p:transition spd="slow">
    <p:wedg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62" name="Content Placeholder 6"/>
          <p:cNvSpPr>
            <a:spLocks noGrp="1"/>
          </p:cNvSpPr>
          <p:nvPr>
            <p:ph idx="1"/>
          </p:nvPr>
        </p:nvSpPr>
        <p:spPr>
          <a:xfrm>
            <a:off x="381000" y="304800"/>
            <a:ext cx="8382000" cy="6096000"/>
          </a:xfrm>
        </p:spPr>
        <p:txBody>
          <a:bodyPr>
            <a:normAutofit lnSpcReduction="10000"/>
          </a:bodyPr>
          <a:lstStyle/>
          <a:p>
            <a:pPr>
              <a:spcBef>
                <a:spcPts val="0"/>
              </a:spcBef>
              <a:buNone/>
            </a:pPr>
            <a:endParaRPr lang="en-US" sz="2000" b="1" dirty="0" smtClean="0"/>
          </a:p>
          <a:p>
            <a:pPr>
              <a:spcBef>
                <a:spcPts val="0"/>
              </a:spcBef>
              <a:buNone/>
            </a:pPr>
            <a:endParaRPr lang="en-US" sz="2000" b="1" dirty="0" smtClean="0"/>
          </a:p>
          <a:p>
            <a:pPr>
              <a:spcBef>
                <a:spcPts val="0"/>
              </a:spcBef>
              <a:buNone/>
            </a:pPr>
            <a:endParaRPr lang="en-US" sz="2000" b="1" dirty="0" smtClean="0"/>
          </a:p>
          <a:p>
            <a:pPr>
              <a:spcBef>
                <a:spcPts val="0"/>
              </a:spcBef>
              <a:buNone/>
            </a:pPr>
            <a:endParaRPr lang="en-US" sz="2200" b="1" dirty="0" smtClean="0"/>
          </a:p>
          <a:p>
            <a:pPr fontAlgn="base">
              <a:buNone/>
            </a:pPr>
            <a:r>
              <a:rPr lang="en-US" sz="2400" b="1" dirty="0" smtClean="0"/>
              <a:t>	</a:t>
            </a:r>
            <a:r>
              <a:rPr lang="en-US" sz="3000" b="1" dirty="0" smtClean="0">
                <a:solidFill>
                  <a:srgbClr val="00B050"/>
                </a:solidFill>
              </a:rPr>
              <a:t>Received Payments and Suspense Accounts:</a:t>
            </a:r>
          </a:p>
          <a:p>
            <a:pPr fontAlgn="base"/>
            <a:r>
              <a:rPr lang="en-US" sz="2400" dirty="0" smtClean="0"/>
              <a:t>A suspense account is opened whenever you receive a payment and you cannot identify which invoice the customer wants paid or which customer made the payment. If your customer sent in a partial payment, contact the customer to find out which items or invoices the payment covers.</a:t>
            </a:r>
          </a:p>
          <a:p>
            <a:pPr fontAlgn="base"/>
            <a:r>
              <a:rPr lang="en-US" sz="2400" dirty="0" smtClean="0"/>
              <a:t>If you do not know who made the payment, review the open invoices to try to match up the payment. Before posting the payment, call your customer to verify the payment is correct. If you cannot identify the customer, hold the payment in suspense until a customer comes forward to claim the payment.</a:t>
            </a:r>
          </a:p>
          <a:p>
            <a:endParaRPr lang="en-US" sz="3600" dirty="0" smtClean="0"/>
          </a:p>
          <a:p>
            <a:pPr>
              <a:buNone/>
            </a:pPr>
            <a:endParaRPr lang="en-US" sz="3000" dirty="0" smtClean="0"/>
          </a:p>
          <a:p>
            <a:endParaRPr lang="en-US" sz="2800" dirty="0" smtClean="0"/>
          </a:p>
          <a:p>
            <a:endParaRPr lang="en-US" sz="2800" dirty="0"/>
          </a:p>
        </p:txBody>
      </p:sp>
      <p:sp>
        <p:nvSpPr>
          <p:cNvPr id="6" name="Slide Number Placeholder 5"/>
          <p:cNvSpPr>
            <a:spLocks noGrp="1"/>
          </p:cNvSpPr>
          <p:nvPr>
            <p:ph type="sldNum" sz="quarter" idx="12"/>
          </p:nvPr>
        </p:nvSpPr>
        <p:spPr/>
        <p:txBody>
          <a:bodyPr>
            <a:normAutofit/>
          </a:bodyPr>
          <a:lstStyle/>
          <a:p>
            <a:pPr>
              <a:defRPr/>
            </a:pPr>
            <a:fld id="{BEFF15C5-7A37-4B5C-9F13-4DD073D7DC40}" type="slidenum">
              <a:rPr lang="en-US" smtClean="0"/>
              <a:pPr>
                <a:defRPr/>
              </a:pPr>
              <a:t>5</a:t>
            </a:fld>
            <a:endParaRPr lang="en-US" dirty="0"/>
          </a:p>
        </p:txBody>
      </p:sp>
    </p:spTree>
  </p:cSld>
  <p:clrMapOvr>
    <a:masterClrMapping/>
  </p:clrMapOvr>
  <p:transition spd="slow">
    <p:wedg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62" name="Content Placeholder 6"/>
          <p:cNvSpPr>
            <a:spLocks noGrp="1"/>
          </p:cNvSpPr>
          <p:nvPr>
            <p:ph idx="1"/>
          </p:nvPr>
        </p:nvSpPr>
        <p:spPr>
          <a:xfrm>
            <a:off x="381000" y="304800"/>
            <a:ext cx="8382000" cy="6096000"/>
          </a:xfrm>
        </p:spPr>
        <p:txBody>
          <a:bodyPr>
            <a:normAutofit/>
          </a:bodyPr>
          <a:lstStyle/>
          <a:p>
            <a:pPr>
              <a:spcBef>
                <a:spcPts val="0"/>
              </a:spcBef>
              <a:buNone/>
            </a:pPr>
            <a:endParaRPr lang="en-US" sz="2000" b="1" dirty="0" smtClean="0"/>
          </a:p>
          <a:p>
            <a:pPr>
              <a:spcBef>
                <a:spcPts val="0"/>
              </a:spcBef>
              <a:buNone/>
            </a:pPr>
            <a:endParaRPr lang="en-US" sz="2000" b="1" dirty="0" smtClean="0"/>
          </a:p>
          <a:p>
            <a:pPr>
              <a:spcBef>
                <a:spcPts val="0"/>
              </a:spcBef>
              <a:buNone/>
            </a:pPr>
            <a:endParaRPr lang="en-US" sz="2000" b="1" dirty="0" smtClean="0"/>
          </a:p>
          <a:p>
            <a:pPr>
              <a:spcBef>
                <a:spcPts val="0"/>
              </a:spcBef>
              <a:buNone/>
            </a:pPr>
            <a:endParaRPr lang="en-US" sz="2200" b="1" dirty="0" smtClean="0"/>
          </a:p>
          <a:p>
            <a:pPr fontAlgn="base">
              <a:buNone/>
            </a:pPr>
            <a:r>
              <a:rPr lang="en-US" sz="2400" b="1" dirty="0" smtClean="0"/>
              <a:t>	</a:t>
            </a:r>
            <a:r>
              <a:rPr lang="en-US" sz="3000" b="1" dirty="0" smtClean="0">
                <a:solidFill>
                  <a:srgbClr val="00B050"/>
                </a:solidFill>
              </a:rPr>
              <a:t>Accounts Payable and Suspense Accounts:</a:t>
            </a:r>
            <a:endParaRPr lang="en-US" sz="3000" dirty="0" smtClean="0">
              <a:solidFill>
                <a:srgbClr val="00B050"/>
              </a:solidFill>
            </a:endParaRPr>
          </a:p>
          <a:p>
            <a:pPr fontAlgn="base"/>
            <a:r>
              <a:rPr lang="en-US" sz="2400" dirty="0" smtClean="0"/>
              <a:t>Accounts payable suspense accounts are opened when you purchase a fixed asset by making payments but will not receive the asset until it is fully paid off. The suspense account lets you record your payments without assigning the payments to a specific equipment or machinery account. Otherwise, combining the payments with an existing fixed asset would distort the value of that asset. Once the final payment is made and the asset is received, you close the suspense account and open a separate account for the new fixed asset.</a:t>
            </a:r>
          </a:p>
          <a:p>
            <a:endParaRPr lang="en-US" sz="3600" dirty="0" smtClean="0"/>
          </a:p>
          <a:p>
            <a:pPr>
              <a:buNone/>
            </a:pPr>
            <a:endParaRPr lang="en-US" sz="3000" dirty="0" smtClean="0"/>
          </a:p>
          <a:p>
            <a:endParaRPr lang="en-US" sz="2800" dirty="0" smtClean="0"/>
          </a:p>
          <a:p>
            <a:endParaRPr lang="en-US" sz="2800" dirty="0"/>
          </a:p>
        </p:txBody>
      </p:sp>
      <p:sp>
        <p:nvSpPr>
          <p:cNvPr id="6" name="Slide Number Placeholder 5"/>
          <p:cNvSpPr>
            <a:spLocks noGrp="1"/>
          </p:cNvSpPr>
          <p:nvPr>
            <p:ph type="sldNum" sz="quarter" idx="12"/>
          </p:nvPr>
        </p:nvSpPr>
        <p:spPr/>
        <p:txBody>
          <a:bodyPr>
            <a:normAutofit/>
          </a:bodyPr>
          <a:lstStyle/>
          <a:p>
            <a:pPr>
              <a:defRPr/>
            </a:pPr>
            <a:fld id="{BEFF15C5-7A37-4B5C-9F13-4DD073D7DC40}" type="slidenum">
              <a:rPr lang="en-US" smtClean="0"/>
              <a:pPr>
                <a:defRPr/>
              </a:pPr>
              <a:t>6</a:t>
            </a:fld>
            <a:endParaRPr lang="en-US" dirty="0"/>
          </a:p>
        </p:txBody>
      </p:sp>
    </p:spTree>
  </p:cSld>
  <p:clrMapOvr>
    <a:masterClrMapping/>
  </p:clrMapOvr>
  <p:transition spd="slow">
    <p:wedg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62" name="Content Placeholder 6"/>
          <p:cNvSpPr>
            <a:spLocks noGrp="1"/>
          </p:cNvSpPr>
          <p:nvPr>
            <p:ph idx="1"/>
          </p:nvPr>
        </p:nvSpPr>
        <p:spPr>
          <a:xfrm>
            <a:off x="381000" y="304800"/>
            <a:ext cx="8382000" cy="6096000"/>
          </a:xfrm>
        </p:spPr>
        <p:txBody>
          <a:bodyPr>
            <a:normAutofit/>
          </a:bodyPr>
          <a:lstStyle/>
          <a:p>
            <a:pPr>
              <a:spcBef>
                <a:spcPts val="0"/>
              </a:spcBef>
              <a:buNone/>
            </a:pPr>
            <a:endParaRPr lang="en-US" sz="2000" b="1" dirty="0" smtClean="0"/>
          </a:p>
          <a:p>
            <a:pPr>
              <a:spcBef>
                <a:spcPts val="0"/>
              </a:spcBef>
              <a:buNone/>
            </a:pPr>
            <a:endParaRPr lang="en-US" sz="2000" b="1" dirty="0" smtClean="0"/>
          </a:p>
          <a:p>
            <a:pPr>
              <a:spcBef>
                <a:spcPts val="0"/>
              </a:spcBef>
              <a:buNone/>
            </a:pPr>
            <a:endParaRPr lang="en-US" sz="2000" b="1" dirty="0" smtClean="0"/>
          </a:p>
          <a:p>
            <a:pPr>
              <a:spcBef>
                <a:spcPts val="0"/>
              </a:spcBef>
              <a:buNone/>
            </a:pPr>
            <a:endParaRPr lang="en-US" sz="2200" b="1" dirty="0" smtClean="0"/>
          </a:p>
          <a:p>
            <a:pPr fontAlgn="base">
              <a:buNone/>
            </a:pPr>
            <a:r>
              <a:rPr lang="en-US" sz="2400" b="1" dirty="0" smtClean="0"/>
              <a:t>	</a:t>
            </a:r>
            <a:r>
              <a:rPr lang="en-US" sz="3000" b="1" dirty="0" smtClean="0">
                <a:solidFill>
                  <a:srgbClr val="00B050"/>
                </a:solidFill>
              </a:rPr>
              <a:t>Suspense Account Journal Entries:</a:t>
            </a:r>
            <a:endParaRPr lang="en-US" sz="3000" dirty="0" smtClean="0">
              <a:solidFill>
                <a:srgbClr val="00B050"/>
              </a:solidFill>
            </a:endParaRPr>
          </a:p>
          <a:p>
            <a:pPr fontAlgn="base"/>
            <a:r>
              <a:rPr lang="en-US" sz="2400" dirty="0" smtClean="0"/>
              <a:t>Open a suspense account by recording the full amount in question. For example, you might receive an unknown payment for Rs 500. To account for the payment, open a Suspense Account and credit the account with the full Rs500. To balance the transaction, make a debit to Cash for Rs 500. When you find out which customer made the payment, debit the Suspense Account for Rs 500 and credit your Account Receivable customers account for Rs 500. This closes out your suspense account and posts the payment to the correct customer account.</a:t>
            </a:r>
          </a:p>
          <a:p>
            <a:endParaRPr lang="en-US" sz="3600" dirty="0" smtClean="0"/>
          </a:p>
          <a:p>
            <a:pPr>
              <a:buNone/>
            </a:pPr>
            <a:endParaRPr lang="en-US" sz="3000" dirty="0" smtClean="0"/>
          </a:p>
          <a:p>
            <a:endParaRPr lang="en-US" sz="2800" dirty="0" smtClean="0"/>
          </a:p>
          <a:p>
            <a:endParaRPr lang="en-US" sz="2800" dirty="0"/>
          </a:p>
        </p:txBody>
      </p:sp>
      <p:sp>
        <p:nvSpPr>
          <p:cNvPr id="6" name="Slide Number Placeholder 5"/>
          <p:cNvSpPr>
            <a:spLocks noGrp="1"/>
          </p:cNvSpPr>
          <p:nvPr>
            <p:ph type="sldNum" sz="quarter" idx="12"/>
          </p:nvPr>
        </p:nvSpPr>
        <p:spPr/>
        <p:txBody>
          <a:bodyPr>
            <a:normAutofit/>
          </a:bodyPr>
          <a:lstStyle/>
          <a:p>
            <a:pPr>
              <a:defRPr/>
            </a:pPr>
            <a:fld id="{BEFF15C5-7A37-4B5C-9F13-4DD073D7DC40}" type="slidenum">
              <a:rPr lang="en-US" smtClean="0"/>
              <a:pPr>
                <a:defRPr/>
              </a:pPr>
              <a:t>7</a:t>
            </a:fld>
            <a:endParaRPr lang="en-US" dirty="0"/>
          </a:p>
        </p:txBody>
      </p:sp>
    </p:spTree>
  </p:cSld>
  <p:clrMapOvr>
    <a:masterClrMapping/>
  </p:clrMapOvr>
  <p:transition spd="slow">
    <p:wedg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62" name="Content Placeholder 6"/>
          <p:cNvSpPr>
            <a:spLocks noGrp="1"/>
          </p:cNvSpPr>
          <p:nvPr>
            <p:ph idx="1"/>
          </p:nvPr>
        </p:nvSpPr>
        <p:spPr>
          <a:xfrm>
            <a:off x="381000" y="304800"/>
            <a:ext cx="8382000" cy="6096000"/>
          </a:xfrm>
        </p:spPr>
        <p:txBody>
          <a:bodyPr>
            <a:normAutofit/>
          </a:bodyPr>
          <a:lstStyle/>
          <a:p>
            <a:pPr fontAlgn="base">
              <a:buNone/>
            </a:pPr>
            <a:r>
              <a:rPr lang="en-US" sz="2500" b="1" dirty="0" smtClean="0"/>
              <a:t>	</a:t>
            </a:r>
            <a:r>
              <a:rPr lang="en-US" sz="2500" b="1" dirty="0" smtClean="0">
                <a:solidFill>
                  <a:srgbClr val="FF0000"/>
                </a:solidFill>
              </a:rPr>
              <a:t>Errors are rectified at each stage with the help of opening Suspense Account in the following manner:</a:t>
            </a:r>
          </a:p>
          <a:p>
            <a:pPr fontAlgn="base">
              <a:buNone/>
            </a:pPr>
            <a:endParaRPr lang="en-US" sz="2500" dirty="0" smtClean="0">
              <a:solidFill>
                <a:srgbClr val="FF0000"/>
              </a:solidFill>
            </a:endParaRPr>
          </a:p>
          <a:p>
            <a:r>
              <a:rPr lang="en-US" sz="2400" b="1" dirty="0" smtClean="0"/>
              <a:t>Stage-1:</a:t>
            </a:r>
            <a:r>
              <a:rPr lang="en-US" sz="2400" dirty="0" smtClean="0"/>
              <a:t> When the errors rectified before transferring the difference in the Trial Balance to the Suspense Account:</a:t>
            </a:r>
          </a:p>
          <a:p>
            <a:r>
              <a:rPr lang="en-US" sz="2400" b="1" dirty="0" smtClean="0"/>
              <a:t>Manner-1: </a:t>
            </a:r>
            <a:r>
              <a:rPr lang="en-US" sz="2400" dirty="0" smtClean="0"/>
              <a:t>By debiting/crediting the “Concerned Account” with the required amount along with explanatory note in “Particulars column”.</a:t>
            </a:r>
          </a:p>
          <a:p>
            <a:r>
              <a:rPr lang="en-US" sz="2400" b="1" dirty="0" smtClean="0"/>
              <a:t>Stage-2:</a:t>
            </a:r>
            <a:r>
              <a:rPr lang="en-US" sz="2400" dirty="0" smtClean="0"/>
              <a:t> When the errors rectified after transferring the difference in the Trial Balance to the Suspense Account but before the preparation of Financial Statements.</a:t>
            </a:r>
          </a:p>
          <a:p>
            <a:r>
              <a:rPr lang="en-US" sz="2400" b="1" dirty="0" smtClean="0"/>
              <a:t>Manner-2: </a:t>
            </a:r>
            <a:r>
              <a:rPr lang="en-US" sz="2400" dirty="0" smtClean="0"/>
              <a:t>By passing a journal entry with the help of “Suspense Account” and Concerned Account (affected by error).</a:t>
            </a:r>
          </a:p>
          <a:p>
            <a:endParaRPr lang="en-US" sz="3600" dirty="0" smtClean="0"/>
          </a:p>
          <a:p>
            <a:pPr>
              <a:buNone/>
            </a:pPr>
            <a:endParaRPr lang="en-US" sz="3000" dirty="0" smtClean="0"/>
          </a:p>
          <a:p>
            <a:endParaRPr lang="en-US" sz="2800" dirty="0" smtClean="0"/>
          </a:p>
          <a:p>
            <a:endParaRPr lang="en-US" sz="2800" dirty="0"/>
          </a:p>
        </p:txBody>
      </p:sp>
      <p:sp>
        <p:nvSpPr>
          <p:cNvPr id="6" name="Slide Number Placeholder 5"/>
          <p:cNvSpPr>
            <a:spLocks noGrp="1"/>
          </p:cNvSpPr>
          <p:nvPr>
            <p:ph type="sldNum" sz="quarter" idx="12"/>
          </p:nvPr>
        </p:nvSpPr>
        <p:spPr/>
        <p:txBody>
          <a:bodyPr>
            <a:normAutofit/>
          </a:bodyPr>
          <a:lstStyle/>
          <a:p>
            <a:pPr>
              <a:defRPr/>
            </a:pPr>
            <a:fld id="{BEFF15C5-7A37-4B5C-9F13-4DD073D7DC40}" type="slidenum">
              <a:rPr lang="en-US" smtClean="0"/>
              <a:pPr>
                <a:defRPr/>
              </a:pPr>
              <a:t>8</a:t>
            </a:fld>
            <a:endParaRPr lang="en-US" dirty="0"/>
          </a:p>
        </p:txBody>
      </p:sp>
    </p:spTree>
  </p:cSld>
  <p:clrMapOvr>
    <a:masterClrMapping/>
  </p:clrMapOvr>
  <p:transition spd="slow">
    <p:wedg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2362200"/>
            <a:ext cx="7772400" cy="1143000"/>
          </a:xfrm>
        </p:spPr>
        <p:txBody>
          <a:bodyPr/>
          <a:lstStyle/>
          <a:p>
            <a:pPr algn="ctr"/>
            <a:r>
              <a:rPr lang="en-US" sz="5000" dirty="0" smtClean="0">
                <a:solidFill>
                  <a:srgbClr val="FF0000"/>
                </a:solidFill>
              </a:rPr>
              <a:t>Thank You</a:t>
            </a:r>
            <a:endParaRPr lang="en-US" sz="5000" dirty="0">
              <a:solidFill>
                <a:srgbClr val="FF0000"/>
              </a:solidFill>
            </a:endParaRPr>
          </a:p>
        </p:txBody>
      </p:sp>
      <p:sp>
        <p:nvSpPr>
          <p:cNvPr id="5" name="Slide Number Placeholder 4"/>
          <p:cNvSpPr>
            <a:spLocks noGrp="1"/>
          </p:cNvSpPr>
          <p:nvPr>
            <p:ph type="sldNum" sz="quarter" idx="12"/>
          </p:nvPr>
        </p:nvSpPr>
        <p:spPr/>
        <p:txBody>
          <a:bodyPr>
            <a:normAutofit/>
          </a:bodyPr>
          <a:lstStyle/>
          <a:p>
            <a:pPr>
              <a:defRPr/>
            </a:pPr>
            <a:fld id="{1FF23CE0-A7BA-44DD-B5DD-50C48A27FB95}" type="slidenum">
              <a:rPr lang="en-US" smtClean="0"/>
              <a:pPr>
                <a:defRPr/>
              </a:pPr>
              <a:t>9</a:t>
            </a:fld>
            <a:endParaRPr lang="en-US"/>
          </a:p>
        </p:txBody>
      </p:sp>
    </p:spTree>
  </p:cSld>
  <p:clrMapOvr>
    <a:masterClrMapping/>
  </p:clrMapOvr>
  <p:transition>
    <p:wedge/>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3894</TotalTime>
  <Words>76</Words>
  <Application>Microsoft Office PowerPoint</Application>
  <PresentationFormat>On-screen Show (4:3)</PresentationFormat>
  <Paragraphs>74</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Flow</vt:lpstr>
      <vt:lpstr>       WELCOME Class: B.Com – Part-1  Subject: Financial Accounting TOPIC: SUSPENSE ACCOUNT </vt:lpstr>
      <vt:lpstr>Meaning of Suspense Account </vt:lpstr>
      <vt:lpstr>Slide 3</vt:lpstr>
      <vt:lpstr>Slide 4</vt:lpstr>
      <vt:lpstr>Slide 5</vt:lpstr>
      <vt:lpstr>Slide 6</vt:lpstr>
      <vt:lpstr>Slide 7</vt:lpstr>
      <vt:lpstr>Slide 8</vt:lpstr>
      <vt:lpstr>Thank You</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HP</dc:creator>
  <cp:lastModifiedBy>hp</cp:lastModifiedBy>
  <cp:revision>338</cp:revision>
  <dcterms:created xsi:type="dcterms:W3CDTF">2011-08-23T10:02:56Z</dcterms:created>
  <dcterms:modified xsi:type="dcterms:W3CDTF">2020-04-04T08:23:49Z</dcterms:modified>
</cp:coreProperties>
</file>